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大会\2022女医师\电子壁报底图.jpg电子壁报底图"/>
          <p:cNvPicPr>
            <a:picLocks noChangeAspect="1"/>
          </p:cNvPicPr>
          <p:nvPr/>
        </p:nvPicPr>
        <p:blipFill>
          <a:blip r:embed="rId1"/>
          <a:srcRect/>
          <a:stretch>
            <a:fillRect/>
          </a:stretch>
        </p:blipFill>
        <p:spPr>
          <a:xfrm>
            <a:off x="6985" y="318"/>
            <a:ext cx="18709005" cy="33280985"/>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㏒Timid川</cp:lastModifiedBy>
  <cp:revision>41</cp:revision>
  <dcterms:created xsi:type="dcterms:W3CDTF">2012-09-14T09:49:00Z</dcterms:created>
  <dcterms:modified xsi:type="dcterms:W3CDTF">2022-06-28T08:20:10Z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7F25EBC2A986455995E93F4A2AB8D62F</vt:lpwstr>
  </property>
</Properties>
</file>